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8" r:id="rId7"/>
    <p:sldId id="274" r:id="rId8"/>
    <p:sldId id="27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2  </a:t>
            </a:r>
            <a:r>
              <a:rPr lang="zh-CN" altLang="zh-CN" sz="2800" dirty="0"/>
              <a:t>数据筛查与转存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593744" y="1015549"/>
            <a:ext cx="7740860" cy="1282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</a:t>
            </a:r>
            <a:r>
              <a:rPr lang="en-US" altLang="zh-CN" sz="2000" kern="100" dirty="0" err="1">
                <a:latin typeface="Times New Roman" panose="02020603050405020304" pitchFamily="18" charset="0"/>
              </a:rPr>
              <a:t>Souce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 Code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标签页界面的组成，掌握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程序的编辑和编译方法，练习数据指针的用法。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558" y="2348880"/>
            <a:ext cx="7956884" cy="3207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9875"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）创建一个包含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80C51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固件，采用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Keil for 8051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编译器、无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PCB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布版的新项目；</a:t>
            </a:r>
          </a:p>
          <a:p>
            <a:pPr indent="269875"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）观察</a:t>
            </a:r>
            <a:r>
              <a:rPr lang="en-US" altLang="zh-CN" sz="2000" kern="100" dirty="0" err="1">
                <a:latin typeface="Times New Roman" panose="02020603050405020304" pitchFamily="18" charset="0"/>
              </a:rPr>
              <a:t>Souce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 Code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标签页界面的组成，了解程序编辑区、系统菜单、工具按钮的功能；</a:t>
            </a:r>
          </a:p>
          <a:p>
            <a:pPr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）编写一个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C51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源程序，能对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100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～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200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之间的每个整数进行检查。将不能被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整除的数依次转存到地址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0x30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开始的片内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RAM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中（能被整除的不做转存），程序流程图如图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所示。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548680"/>
            <a:ext cx="7632848" cy="2605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）完成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Souce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Code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界面中的源程序编辑和编译，排查语法错误，直至编译成功；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）进行动态调试，检查程序的逻辑错误，直至达到要求的结果；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）采用不少于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种调试运行方法（见表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），监视程序运行走向，观察片内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数据变化过程，分析程序执行结果。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）完成实验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报告的撰写</a:t>
            </a:r>
          </a:p>
          <a:p>
            <a:pPr algn="just">
              <a:lnSpc>
                <a:spcPts val="1500"/>
              </a:lnSpc>
            </a:pP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图示&#10;&#10;描述已自动生成">
            <a:extLst>
              <a:ext uri="{FF2B5EF4-FFF2-40B4-BE49-F238E27FC236}">
                <a16:creationId xmlns:a16="http://schemas.microsoft.com/office/drawing/2014/main" id="{43C35218-AC78-4496-AD36-AA46CB5371E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0888"/>
            <a:ext cx="3150335" cy="3694975"/>
          </a:xfrm>
          <a:prstGeom prst="rect">
            <a:avLst/>
          </a:prstGeom>
        </p:spPr>
      </p:pic>
      <p:pic>
        <p:nvPicPr>
          <p:cNvPr id="7" name="图片 6" descr="表格&#10;&#10;描述已自动生成">
            <a:extLst>
              <a:ext uri="{FF2B5EF4-FFF2-40B4-BE49-F238E27FC236}">
                <a16:creationId xmlns:a16="http://schemas.microsoft.com/office/drawing/2014/main" id="{63366D6D-C0F5-4873-8765-89EF56A5B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293096"/>
            <a:ext cx="3672408" cy="144942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7CE2F3E-1686-4405-850C-40D5C4C2349D}"/>
              </a:ext>
            </a:extLst>
          </p:cNvPr>
          <p:cNvSpPr txBox="1"/>
          <p:nvPr/>
        </p:nvSpPr>
        <p:spPr>
          <a:xfrm>
            <a:off x="1619672" y="3923764"/>
            <a:ext cx="22322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调试运行方法</a:t>
            </a:r>
            <a:endParaRPr lang="zh-CN" altLang="en-US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701F0F-4691-4AA7-9595-D1C360FF5C84}"/>
              </a:ext>
            </a:extLst>
          </p:cNvPr>
          <p:cNvSpPr txBox="1"/>
          <p:nvPr/>
        </p:nvSpPr>
        <p:spPr>
          <a:xfrm>
            <a:off x="5814631" y="5999096"/>
            <a:ext cx="23397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程序流程图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示&#10;&#10;描述已自动生成">
            <a:extLst>
              <a:ext uri="{FF2B5EF4-FFF2-40B4-BE49-F238E27FC236}">
                <a16:creationId xmlns:a16="http://schemas.microsoft.com/office/drawing/2014/main" id="{43C35218-AC78-4496-AD36-AA46CB5371E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212976"/>
            <a:ext cx="2597789" cy="30469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9E0650A-CDE1-4C22-AC6A-CC8BAC2F62D2}"/>
              </a:ext>
            </a:extLst>
          </p:cNvPr>
          <p:cNvSpPr txBox="1"/>
          <p:nvPr/>
        </p:nvSpPr>
        <p:spPr>
          <a:xfrm>
            <a:off x="683568" y="692696"/>
            <a:ext cx="7704856" cy="274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【实验方法】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创建一个包含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80C51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固件，采用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Keil for 8051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编译器、无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布版（除实验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外均不考虑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布版）的新项目。在程序编辑区中输入编写的源程序，单击菜单【构建】→【构建工程】进行程序编译，排查语法错误直至编译成功。单击调试运行按钮打开代码调试界面，调整代码字体，摆放好变量监视窗。采用动态调试方法监视程序运行走向和片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单元数据变化规律。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有关程序调试的详细方法请提前预习阅读材料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C89534-8E90-48B0-8829-4F65E41E4A0B}"/>
              </a:ext>
            </a:extLst>
          </p:cNvPr>
          <p:cNvSpPr txBox="1"/>
          <p:nvPr/>
        </p:nvSpPr>
        <p:spPr>
          <a:xfrm>
            <a:off x="833086" y="3809531"/>
            <a:ext cx="5040560" cy="2355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实验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程序流程图的说明如下。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初始化工作：定义一个无符号字符型变量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，用于存放数值常量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；定义一个指向无符号字符型变量的指针变量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ptr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，用于存放片内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单元地址。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ptr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最初指向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0x30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单元，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的初值为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0401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755576" y="640121"/>
            <a:ext cx="7632848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循环处理：在增量为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、循环范围为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的循环体中，将不能被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整除的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转存到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ptr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指向的单元中，然后刷新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ptr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值，而能被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整除的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不做转存仅刷新其循环值。当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超限后，利用死循环（为调试方便增加的一条可执行语句）结束程序。</a:t>
            </a:r>
          </a:p>
          <a:p>
            <a:pPr algn="just"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为了监视程序运行，需要在代码调试窗中打开变量监视窗和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片内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RAM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窗，方法是：单击菜单【调试】→【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8051CPU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】→【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Internal (IDATA) Memory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】和【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Variables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】，打开两个相应监视窗，如图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A.3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F5E1E5-1F4C-4FA1-8B14-1A1C935A424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05064"/>
            <a:ext cx="3466517" cy="12241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92D2656-7BD1-47A9-BD2B-866C4E17A7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235" y="4005064"/>
            <a:ext cx="3242683" cy="231879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DACDBFB-9E91-4514-8E91-DDCCF705CC54}"/>
              </a:ext>
            </a:extLst>
          </p:cNvPr>
          <p:cNvSpPr txBox="1"/>
          <p:nvPr/>
        </p:nvSpPr>
        <p:spPr>
          <a:xfrm>
            <a:off x="1464331" y="3568592"/>
            <a:ext cx="15841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Variables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监视窗</a:t>
            </a: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4CA0E2-37D1-4D62-9944-3D6E7C48ABB5}"/>
              </a:ext>
            </a:extLst>
          </p:cNvPr>
          <p:cNvSpPr txBox="1"/>
          <p:nvPr/>
        </p:nvSpPr>
        <p:spPr>
          <a:xfrm>
            <a:off x="4598061" y="3659547"/>
            <a:ext cx="30060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Internal (IDATA) Memory</a:t>
            </a:r>
            <a:r>
              <a:rPr lang="zh-CN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监视窗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00F6E8F-50F3-4B51-99A9-C4E5D197A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3728" y="1556792"/>
            <a:ext cx="5112568" cy="300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447675" indent="-447675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27063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提交实验报告并在其中包括如下内容：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dirty="0" err="1">
                <a:latin typeface="Times New Roman" panose="02020603050405020304" pitchFamily="18" charset="0"/>
              </a:rPr>
              <a:t>Souce</a:t>
            </a:r>
            <a:r>
              <a:rPr lang="en-US" altLang="zh-CN" sz="2000" dirty="0">
                <a:latin typeface="Times New Roman" panose="02020603050405020304" pitchFamily="18" charset="0"/>
              </a:rPr>
              <a:t> Code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界面概述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程序流程图及其说明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C51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源程序（含注释语句）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仿真运行结果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3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实验体会小结</a:t>
            </a:r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ED3209-2DEE-411E-BE47-BBEA057FF3F4}"/>
              </a:ext>
            </a:extLst>
          </p:cNvPr>
          <p:cNvSpPr txBox="1"/>
          <p:nvPr/>
        </p:nvSpPr>
        <p:spPr>
          <a:xfrm>
            <a:off x="2051720" y="996956"/>
            <a:ext cx="4572000" cy="533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lnSpc>
                <a:spcPct val="135000"/>
              </a:lnSpc>
              <a:spcBef>
                <a:spcPct val="30000"/>
              </a:spcBef>
            </a:pPr>
            <a:r>
              <a:rPr lang="en-US" altLang="zh-CN" sz="2400" b="1" dirty="0">
                <a:solidFill>
                  <a:srgbClr val="FF3300"/>
                </a:solidFill>
              </a:rPr>
              <a:t>【</a:t>
            </a:r>
            <a:r>
              <a:rPr lang="zh-CN" altLang="en-US" sz="2400" b="1" dirty="0">
                <a:solidFill>
                  <a:srgbClr val="FF3300"/>
                </a:solidFill>
              </a:rPr>
              <a:t>实验要求</a:t>
            </a:r>
            <a:r>
              <a:rPr lang="zh-CN" altLang="en-US" sz="2400" dirty="0"/>
              <a:t> </a:t>
            </a:r>
            <a:r>
              <a:rPr lang="en-US" altLang="zh-CN" sz="2400" b="1" dirty="0">
                <a:solidFill>
                  <a:srgbClr val="FF3300"/>
                </a:solidFill>
              </a:rPr>
              <a:t>】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094288452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592</Words>
  <Application>Microsoft Office PowerPoint</Application>
  <PresentationFormat>全屏显示(4:3)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31</cp:revision>
  <dcterms:created xsi:type="dcterms:W3CDTF">2013-12-08T10:51:25Z</dcterms:created>
  <dcterms:modified xsi:type="dcterms:W3CDTF">2021-09-23T22:27:42Z</dcterms:modified>
</cp:coreProperties>
</file>