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660" r:id="rId2"/>
    <p:sldMasterId id="2147483673" r:id="rId3"/>
    <p:sldMasterId id="2147483685" r:id="rId4"/>
  </p:sldMasterIdLst>
  <p:sldIdLst>
    <p:sldId id="265" r:id="rId5"/>
    <p:sldId id="273" r:id="rId6"/>
    <p:sldId id="271" r:id="rId7"/>
    <p:sldId id="27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309" y="4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E4B672-1DEF-4488-9580-5BB3A35456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87BBCD0-52D5-4BD7-8A4D-6BD6C73555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8439F5-D5CE-4C79-9E72-099D67B89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30D24B-6401-41FB-81BE-F4F77A6A0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E27E84-5F55-4BB3-9831-1DB29FA2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80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B196B8-BDDE-4D25-8A51-24A9C9F57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888CCA-A619-4EC7-B247-651C9F60B7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EB81-1647-4B6A-ACC4-FA52A5014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2E934-B6A3-4187-9DDC-62B8D23B0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AA524A-87D6-4E3C-94B6-815CF6333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635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0BE6B7A-1867-4742-A2FE-5FCC903CF1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0279586-92CA-485D-AB52-8B7FFE0AA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254DFE-3B08-4FB6-A733-1F309E3C1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9B6E8A-DBC0-4C3E-8695-A448AE8C7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84615B-B2D5-4081-BD19-9C2F03117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93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3116F3-6FCC-40EC-8A18-4F6CC2F6FC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FD69363-5B7C-4A31-AE00-C231A56B15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271A05-5572-4BDB-B645-921FEF95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E8813C-4C80-40B6-8E32-BFC760949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E6EFE7-BE58-40A2-9D9B-CF490B836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4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A9D8F7-9117-47A8-ABDF-9286C2FE9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823508-9557-4D5E-B54A-CCEDC9A49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A00540-0671-4631-B2E2-DF2C97A81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B4DA74-2CFF-40AD-9FC5-6F624B29D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1E3CEF-6423-4155-BC19-5F5BBF1FA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908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816AB5-A60D-41EA-966A-EDB39E381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5C8124-601D-4D74-BBA2-8249668149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755B55-849D-4841-B146-2CE563131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E0C260-2C8F-4207-B39D-16CD04A67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1800AF-3F5A-43B0-913C-E9F0EBB1F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83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C6AA64-4079-4F40-A647-D7569724B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9E2154-F018-4DC1-8000-887005493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A07843-63F6-48AC-9178-50C9F896F4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E798033-EBAB-4FED-BE1F-AE3EE505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464AF9-7858-4178-89DB-6EA4CFE27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74B75E1-A268-4D33-852B-A9ACC2A73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92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DF5F6C-3B42-4013-8AEB-EEB424534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AB626A-D729-4F64-9025-A49254DEB4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392EC1C-F331-4991-841C-653F2F99E9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C32BE1E-7C28-4B08-95DA-5A3D99019E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269779-6DA1-4343-B1FA-63521DE0EE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1CB85F7-6EC9-4164-A4E1-137907F4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4468068-6D15-4214-B177-BE84B218C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EC86A91-A708-487E-A335-5D6520095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5197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683BF3-965C-49A9-9F95-5DBD9E2A6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FAFE73A-A276-490C-8297-4CB29C2E2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C43BE84-673A-449E-94C1-1B6226092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F51CF4B-608A-4D11-88BA-F819AB407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561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A2B9B7-408D-4166-B4D9-AFB3E3773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0744834-5A81-418C-8708-8740FB63E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CDA059-5307-4C0B-8973-DA19EFA9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77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596FA1-7EFD-4B36-8DAD-E558BE15C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E59EF9-BD66-4A02-8B87-558E230BB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08D5FE-8162-4A1B-90D1-0BCDD95477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FACCD7-B93A-4FB9-8FE2-2C0120F4F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BEBBBC-8121-4D6D-974D-2183299AB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028A816-DFED-4C33-8C00-E28A65F99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48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2719A1-9ADB-4008-A4E6-598011824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3F962B-B97B-4B48-A67E-4DDF23829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5D04AA-831E-42F4-A50A-E4BA6E2CD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FF021E-AA82-4495-9E06-CC57BC118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AC7106-1E8D-43B2-B547-54D40D7E2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963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138965-8F22-4E2C-A6F2-6C1C7F28A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AE9CEA9-59FA-4CFD-AA57-68FF0EA66F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D9102B1-1C80-4402-82F1-321943140A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25083B-1F35-4CB7-8545-C80B838E1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C79FF4-0CB0-4CA1-BDF2-4167E47A8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4C49ECA-122A-48B8-9C64-AF4C284D1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3356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FCC34B-F0EB-48F7-BFA2-85DAF736D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5DF18B2-AEB9-46FF-BC93-D9302339E0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78A459-9494-4408-ADDD-B4EFB810E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B95867-3ACE-4831-A6E5-FEE9E8F9D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DAD765-89BF-4A61-B9D1-97D74B99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7042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5C3381-5D8B-45F2-9E2B-A78BD076C6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EC7BEEE-E105-4735-A4C4-F092ACADB0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5691D6-8B82-4219-A69A-EF3FCBC0E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570343-E44B-4BD2-AEEA-DD88B81EC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8707E1-2E32-4B5C-B3C4-4258D75ED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22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B0232-1185-4992-8821-3E0ABB267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4C9716E-E93B-4A9E-A5FA-FF5BD167A6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3914A4-B645-42E8-A7B1-2BA137DA9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14FC1F-54B2-4ECB-A6B8-C51484BF9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EE2FB3-63C6-4652-8220-9BE53D85A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358F-A05F-4DB4-962C-DD4B069A7E7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5743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1A3DD6-25F6-4E73-8A23-0F49C686E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C964A0-6BEB-40A5-8653-3BC4DA0F7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0122F8-C0F7-494B-A713-8B056390B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EF483C-EBE8-4BD1-A31F-DFE3C0E35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94A716-E2E8-4335-9A15-353A551DD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3F848-7817-4E2D-AB9D-51797CB7020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63028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7CCA51-0645-44DC-89A9-2312B3537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FA8CD7-9C0B-4EAC-9C0C-9244A625B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1857B1-FEA4-4D91-B7B0-93324611A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394CF4-46C3-4F64-8B5E-378ADA8F9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9DD19A-012F-451C-877C-FEB6572AD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81C-6A47-4622-8734-AA5737B7FAC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77198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D3AB30-A108-4700-957E-CB05FD8F1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4AAFA6-44A2-4820-ABC8-EE54F27861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3AB1C3A-6DF4-4206-B793-DC2F67D547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C7507CA-B12D-4B97-AA3E-074CF0768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E87C77-4B55-4BBF-8D9B-9BCDC7C3A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5EE90C0-3E1F-4854-82B5-3710847EB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D948-84A0-4089-B638-B07891EFE39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0785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C4F8DB-6302-4E20-BBFF-37E238916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0DB2BF-B2A0-472F-90D0-A552E6105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0B2C2ED-F602-42D8-87ED-7B3CB48C4D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9301630-C23A-475F-BAC6-4E50CF3B2B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C7E21ED-0B60-412A-AC3A-4B974410AB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2FD9373-2382-4777-AFF0-F5277779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656F042-DE46-4B93-9AD6-6847D2ACD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60D27AA-3FFE-4E62-B853-9636B1CCB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1804-A9F8-4D63-9DD4-929404C4CBE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74358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B8613E-8EC3-441B-BA65-B05D08ED2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C87D6CF-E654-41A3-8528-FCD5414B9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712EC76-5C5A-4F27-9FF0-9D447E653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FB2223A-9F20-4D11-A79A-B2C3D7A26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8B64-D2E8-4647-8BC2-546A5158A46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28967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25290A7-3566-41D4-B8F9-6F749FAE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AF2F560-07BE-4BCA-B028-61AEFBC10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CE9504-F166-4411-9FA3-2B9E9C4E6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F3CB-82CB-446A-BF49-ACE2A93BD7E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81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B170F-D720-4080-A51E-5D8577B65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1ADE91-205E-4C44-B203-8E33FC8178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4C8401-3C5F-4506-A5E5-F1AB00028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562EFD-BA37-42B4-B82B-F820D7A24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4B7834-419E-4DD1-BD57-E1C1AF26E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719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445BE8-4EC6-431D-A8ED-B0A2C34B5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894CDDB-9227-4A39-940B-66F6011AA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A7C7C3-761F-4F9F-8194-EC9CCAFA92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B3757D-233F-4C32-AF4E-31EACD0FA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14688C9-DB51-4E7C-8F91-EFE4B00D9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35DCF0-7B00-461C-BE25-69CD63E4A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535A-684E-4725-B900-4E94819A3FC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37332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D39D2C-90D0-4683-B0EB-A2DE44C3D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685601C-7061-40F5-ABFD-AA851691D6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AE5C1F-C0DB-44A5-A992-766E9CA04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C9ADC1-D865-4344-B25E-A102E4C95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EE5D3B-5D92-4909-BE6E-D1EB787D3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90191F3-7AC3-4361-987C-ABE42338E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137AA-CBBB-4D96-8096-75E5E127FB5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06967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1DF1FB-A7D6-4558-803E-6E6441402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E2EC41-4C97-4B89-9FF6-E22488F0F9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1285D3-9035-46EF-A909-3459241A1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BF235D-4603-4677-818E-0C6979617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72939F-188A-4467-924F-4D8AFE898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AC0A-6356-422A-937C-6962B40C2C4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53609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39762-665F-46C2-A4FE-213DABE512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0A8DC8-FA2D-4B91-A471-E642A82C9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C4DD3-CA9F-45E5-AE79-85B509B59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A6B450-F09C-4DBF-B406-68A997392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9BFACA-6958-4500-BEE3-C62EBEA1A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8AD5E-07C2-40FF-881E-8007D541DD3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25324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1DDF49-38F0-4920-847E-9CEB0FF9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BF79FF7-9A45-4F76-B64F-71F08A022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C9D49A-6095-451B-8B0A-4C1544E23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AD7A9BB-8FC3-44A0-8F2A-DF8299BAE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35DA-9BCD-4B27-8D08-65602982EF1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10292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6600" spc="-9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206876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8/25/2022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5794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  <a:t>8/25/2022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617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 b="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204209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1201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8134"/>
            <a:ext cx="3497580" cy="376732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8498" y="1998134"/>
            <a:ext cx="3497580" cy="376732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  <a:t>8/25/2022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6714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40467"/>
            <a:ext cx="349758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53084"/>
            <a:ext cx="3497580" cy="320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05706" y="2038435"/>
            <a:ext cx="349758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05706" y="2750990"/>
            <a:ext cx="3497580" cy="320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  <a:t>8/25/2022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864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CAB4C8-E3DB-4F1B-97F4-805B5980A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A470051-4BEA-41F5-8386-67F2B828A3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C97F596-B953-4E19-8C5B-31D4FC1A9D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3394664-CE10-4DE6-8A63-EAE068DEA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B4FA1C-1879-4E01-9B60-E6C67D3DF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9A7B085-F9CF-4188-979E-FA56981C6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5199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  <a:t>8/25/2022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3818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  <a:t>8/25/2022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9833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  <a:t>8/25/2022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5317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0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8/25/2022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41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  <a:t>8/25/2022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10687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  <a:t>8/25/2022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677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A94704-9B50-4D10-A740-8021F9F69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4EA709-45DD-4F37-8C5E-F06C13767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E1121CD-D79F-42F3-A984-533B857D4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3322453-65F8-4363-8D06-691AFD05E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1C718EF-8D98-4AEC-8C10-B76ED84D74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2CAB18E-B65F-4995-9D19-28BD0D7C0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AF3CC19-BB0A-4624-A10F-60E8A1118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7AADC43-5D36-42A4-BB31-2C1523D95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762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513706-6867-4D4A-8489-2627AFADC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217CF5A-D889-4499-9CBC-528FFB594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E75D3E4-1B02-4C88-8B72-CC708ACD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A15693A-5136-4776-B2B6-587109F55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799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8C1FEC-EEBD-4F5C-A422-762DC5E69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348C313-799D-4946-8967-57EB24884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C6C8472-531A-42D5-8E0A-63B2B4A3F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583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5129AD-16ED-42A1-80B9-1A9FD9AEA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A945B9-C8EB-4106-BD05-626587D37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7D6400A-4346-4386-A712-62B1B6EB2D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06FE2F9-9A37-46AD-AC48-68F7577BB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8EEF662-82BB-4D38-A680-0DED450F4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56D8F9-70B6-4FC6-ADCA-F42AEFFAA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02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50F2CF-B848-4D09-AB27-81D62174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C99874-02A3-4430-B5D4-B49F7B8A49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6ED93B-D5EB-4E92-9D48-2600EF82B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F68BCB-2239-4864-8CD3-E1A97DF23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2233BCF-1D66-49D4-8BB9-3D24A71EF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4C3C796-11D8-48BF-959F-CA3A0F48F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275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E590D24-CE12-411B-BF67-2E20B51E4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2D96EF-8C27-421A-983D-5724D5142D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1C28F6-E81F-46EF-BF1A-0C9BD5BD04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14D0A-2186-41FE-AE62-70A3EA08327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2544AB-4E8E-43FD-A920-BF1D34D92A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C1C297-A1BF-4FC0-A485-F6ABBD79F8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842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D96FE97-1F07-4DB7-A991-DA1FD92E3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C0DE7D-5F84-4F5D-9EE7-838DF15B3F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C86F47-01B7-4B2F-A0DE-D9FC1C757C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4C92F-CEAA-43B2-B3C8-D32BA9B867F7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6D41F1-D6E3-46C1-ABAE-3700E8E598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EC5B3A-D263-4732-9384-55944BD9B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65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1CDC830-268D-4D2F-9547-995F8B528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CD63FB2-3FF1-4A5A-96FF-57FDD94E3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65FA45-726C-4F2D-807D-10E6CA60E9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E1A926-307D-4819-A6C0-1F4583E9F4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05D2B7-15A1-41BB-8382-892AC465CD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35DA-9BCD-4B27-8D08-65602982EF1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6065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11680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8/25/2022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945" y="5876413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7725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25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4050" kern="1200" spc="-9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85000"/>
        </a:lnSpc>
        <a:spcBef>
          <a:spcPts val="975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60604" indent="-257175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411480" indent="-41148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5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617220" indent="-61722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822960" indent="-82296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9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0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2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3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>
            <a:extLst>
              <a:ext uri="{FF2B5EF4-FFF2-40B4-BE49-F238E27FC236}">
                <a16:creationId xmlns:a16="http://schemas.microsoft.com/office/drawing/2014/main" id="{6CAEFD0F-6AE6-407E-83C0-ED5BE0EF1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3768" y="332656"/>
            <a:ext cx="51845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实验</a:t>
            </a:r>
            <a:r>
              <a:rPr lang="en-US" altLang="zh-CN" sz="2800" dirty="0">
                <a:solidFill>
                  <a:srgbClr val="FF0000"/>
                </a:solidFill>
              </a:rPr>
              <a:t>8   </a:t>
            </a:r>
            <a:r>
              <a:rPr lang="zh-CN" altLang="zh-CN" sz="2800" dirty="0"/>
              <a:t>数字电压表的</a:t>
            </a:r>
            <a:r>
              <a:rPr lang="en-US" altLang="zh-CN" sz="2800" dirty="0"/>
              <a:t>PCB</a:t>
            </a:r>
            <a:r>
              <a:rPr lang="zh-CN" altLang="zh-CN" sz="2800" dirty="0"/>
              <a:t>设计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A318CC-C856-477D-A652-95A8D9C83571}"/>
              </a:ext>
            </a:extLst>
          </p:cNvPr>
          <p:cNvSpPr txBox="1"/>
          <p:nvPr/>
        </p:nvSpPr>
        <p:spPr>
          <a:xfrm>
            <a:off x="701570" y="1117831"/>
            <a:ext cx="7740860" cy="899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【实验目的】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熟悉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PCB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标签页的界面组成，掌握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PCB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布版设计方法。</a:t>
            </a:r>
            <a:endParaRPr lang="zh-CN" altLang="en-US" sz="2000" kern="100" dirty="0">
              <a:latin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4E8443-BD54-46C2-B569-3D4F6712C3B6}"/>
              </a:ext>
            </a:extLst>
          </p:cNvPr>
          <p:cNvSpPr txBox="1"/>
          <p:nvPr/>
        </p:nvSpPr>
        <p:spPr>
          <a:xfrm>
            <a:off x="593558" y="2348880"/>
            <a:ext cx="7956884" cy="3592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【实验内容】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在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Proteus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中创建一个只含有原理图绘图标签页的新项目，然后按照图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A.11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和表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A.8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完成实验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8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的数字电压表电路图绘制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</a:p>
          <a:p>
            <a:pPr indent="266700"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单击工具栏中按钮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    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打开空白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PCB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标签页，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观察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PCB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标签页的组成，熟悉各个窗口及工具按钮的使用方法；</a:t>
            </a:r>
          </a:p>
          <a:p>
            <a:pPr indent="266700"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）根据图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A.12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的尺寸制作四联数码管的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PCB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封装模型，；</a:t>
            </a:r>
          </a:p>
          <a:p>
            <a:pPr indent="266700"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）经过布版、布线、敷铜等环节完成图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A.11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电路的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PCB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设计； </a:t>
            </a:r>
          </a:p>
          <a:p>
            <a:pPr indent="266700"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）用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3D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观察器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检验并截取不同视角效果图；</a:t>
            </a:r>
            <a:endParaRPr lang="en-US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3000"/>
              </a:lnSpc>
            </a:pP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）完成实验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报告的撰写</a:t>
            </a:r>
            <a:endParaRPr lang="zh-CN" altLang="zh-CN" sz="2400" kern="100" dirty="0">
              <a:latin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5895C5E-3762-4DB6-B2D2-4996DAAB5C5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229200"/>
            <a:ext cx="288032" cy="239711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65B25DC-BAB3-1CFA-E941-72540F5EC3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645024"/>
            <a:ext cx="313239" cy="270952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4F5CCA-32BD-44FD-B87F-68ED142497F0}"/>
              </a:ext>
            </a:extLst>
          </p:cNvPr>
          <p:cNvSpPr txBox="1"/>
          <p:nvPr/>
        </p:nvSpPr>
        <p:spPr>
          <a:xfrm>
            <a:off x="611560" y="376522"/>
            <a:ext cx="4572000" cy="293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</a:t>
            </a:r>
            <a:r>
              <a:rPr lang="zh-CN" altLang="en-US" sz="2000" kern="100" dirty="0">
                <a:solidFill>
                  <a:srgbClr val="FF0000"/>
                </a:solidFill>
                <a:ea typeface="黑体" panose="02010609060101010101" pitchFamily="49" charset="-122"/>
                <a:cs typeface="宋体" panose="02010600030101010101" pitchFamily="2" charset="-122"/>
              </a:rPr>
              <a:t>参照图表</a:t>
            </a: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 descr="图示, 示意图&#10;&#10;描述已自动生成">
            <a:extLst>
              <a:ext uri="{FF2B5EF4-FFF2-40B4-BE49-F238E27FC236}">
                <a16:creationId xmlns:a16="http://schemas.microsoft.com/office/drawing/2014/main" id="{7FDDC190-C108-4033-B3E2-3756CB5AAEB6}"/>
              </a:ext>
            </a:extLst>
          </p:cNvPr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35" y="670129"/>
            <a:ext cx="4714535" cy="374531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08D132D-9F83-4228-8BF4-9E07288314DC}"/>
              </a:ext>
            </a:extLst>
          </p:cNvPr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1" t="7885" r="3749" b="8477"/>
          <a:stretch/>
        </p:blipFill>
        <p:spPr bwMode="auto">
          <a:xfrm>
            <a:off x="2483768" y="4509120"/>
            <a:ext cx="3888432" cy="16373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图片 3" descr="表格&#10;&#10;描述已自动生成">
            <a:extLst>
              <a:ext uri="{FF2B5EF4-FFF2-40B4-BE49-F238E27FC236}">
                <a16:creationId xmlns:a16="http://schemas.microsoft.com/office/drawing/2014/main" id="{27B831CF-9E05-1261-EC17-ED6A5830F2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"/>
          <a:stretch/>
        </p:blipFill>
        <p:spPr>
          <a:xfrm>
            <a:off x="4932040" y="1916832"/>
            <a:ext cx="4032448" cy="232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380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F333F94-A588-45A3-9C10-E4F2F8BF6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4119" y="908720"/>
            <a:ext cx="3384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参考结果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062DC4D-0ED9-43C6-A39D-4A62567B47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58805"/>
            <a:ext cx="3168353" cy="226829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0F1BE62-73D0-4C9E-BC45-16E30AD1EB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122" y="3727096"/>
            <a:ext cx="2386324" cy="2764015"/>
          </a:xfrm>
          <a:prstGeom prst="rect">
            <a:avLst/>
          </a:prstGeom>
        </p:spPr>
      </p:pic>
      <p:pic>
        <p:nvPicPr>
          <p:cNvPr id="7" name="图片 6" descr="图片包含 电子, 电路, 游戏机, 绿色&#10;&#10;描述已自动生成">
            <a:extLst>
              <a:ext uri="{FF2B5EF4-FFF2-40B4-BE49-F238E27FC236}">
                <a16:creationId xmlns:a16="http://schemas.microsoft.com/office/drawing/2014/main" id="{B56E0EC6-7493-4FD1-863E-0DB5FE1203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556" y="3727096"/>
            <a:ext cx="2274238" cy="273597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55859A7-48C8-4124-8EB4-1A0D17719D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458805"/>
            <a:ext cx="3114179" cy="225546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07268BBC-346E-4E66-A4DD-590A092BDD5F}"/>
              </a:ext>
            </a:extLst>
          </p:cNvPr>
          <p:cNvSpPr txBox="1"/>
          <p:nvPr/>
        </p:nvSpPr>
        <p:spPr>
          <a:xfrm>
            <a:off x="2015716" y="1268760"/>
            <a:ext cx="5112568" cy="3669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zh-CN" sz="24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【实验要求】</a:t>
            </a:r>
            <a:endParaRPr lang="zh-CN" altLang="zh-CN" sz="24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  <a:spcBef>
                <a:spcPts val="1200"/>
              </a:spcBef>
            </a:pP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实验报告应包括如下内容：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  <a:spcBef>
                <a:spcPts val="1200"/>
              </a:spcBef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1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电路原理图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  <a:spcBef>
                <a:spcPts val="1200"/>
              </a:spcBef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四联数码管封装制作过程简述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  <a:spcBef>
                <a:spcPts val="1200"/>
              </a:spcBef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3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PCB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布版布线简述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  <a:spcBef>
                <a:spcPts val="1200"/>
              </a:spcBef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4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不同视角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3D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效果图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  <a:spcBef>
                <a:spcPts val="1200"/>
              </a:spcBef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5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实验小结。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大都市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大都市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203</Words>
  <Application>Microsoft Office PowerPoint</Application>
  <PresentationFormat>全屏显示(4:3)</PresentationFormat>
  <Paragraphs>19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等线</vt:lpstr>
      <vt:lpstr>等线 Light</vt:lpstr>
      <vt:lpstr>Arial</vt:lpstr>
      <vt:lpstr>Calibri Light</vt:lpstr>
      <vt:lpstr>Times New Roman</vt:lpstr>
      <vt:lpstr>1_自定义设计方案</vt:lpstr>
      <vt:lpstr>自定义设计方案</vt:lpstr>
      <vt:lpstr>Office 主题​​</vt:lpstr>
      <vt:lpstr>大都市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Cmeelin</dc:creator>
  <cp:lastModifiedBy>Lin Cmee</cp:lastModifiedBy>
  <cp:revision>33</cp:revision>
  <dcterms:created xsi:type="dcterms:W3CDTF">2013-12-08T10:51:25Z</dcterms:created>
  <dcterms:modified xsi:type="dcterms:W3CDTF">2022-08-25T12:02:43Z</dcterms:modified>
</cp:coreProperties>
</file>