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60" r:id="rId2"/>
    <p:sldMasterId id="2147483673" r:id="rId3"/>
    <p:sldMasterId id="2147483685" r:id="rId4"/>
  </p:sldMasterIdLst>
  <p:sldIdLst>
    <p:sldId id="265" r:id="rId5"/>
    <p:sldId id="273" r:id="rId6"/>
    <p:sldId id="274" r:id="rId7"/>
    <p:sldId id="276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4B672-1DEF-4488-9580-5BB3A3545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7BBCD0-52D5-4BD7-8A4D-6BD6C7355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439F5-D5CE-4C79-9E72-099D67B8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30D24B-6401-41FB-81BE-F4F77A6A0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27E84-5F55-4BB3-9831-1DB29FA2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196B8-BDDE-4D25-8A51-24A9C9F57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88CCA-A619-4EC7-B247-651C9F60B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EB81-1647-4B6A-ACC4-FA52A5014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2E934-B6A3-4187-9DDC-62B8D23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A524A-87D6-4E3C-94B6-815CF63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BE6B7A-1867-4742-A2FE-5FCC903CF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279586-92CA-485D-AB52-8B7FFE0A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54DFE-3B08-4FB6-A733-1F309E3C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9B6E8A-DBC0-4C3E-8695-A448AE8C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4615B-B2D5-4081-BD19-9C2F0311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116F3-6FCC-40EC-8A18-4F6CC2F6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FD69363-5B7C-4A31-AE00-C231A56B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271A05-5572-4BDB-B645-921FEF9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8813C-4C80-40B6-8E32-BFC76094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E6EFE7-BE58-40A2-9D9B-CF490B8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9D8F7-9117-47A8-ABDF-9286C2FE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23508-9557-4D5E-B54A-CCEDC9A49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00540-0671-4631-B2E2-DF2C97A8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4DA74-2CFF-40AD-9FC5-6F624B29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E3CEF-6423-4155-BC19-5F5BBF1F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0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16AB5-A60D-41EA-966A-EDB39E38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C8124-601D-4D74-BBA2-824966814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55B55-849D-4841-B146-2CE56313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E0C260-2C8F-4207-B39D-16CD04A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800AF-3F5A-43B0-913C-E9F0EBB1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8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6AA64-4079-4F40-A647-D7569724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E2154-F018-4DC1-8000-88700549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A07843-63F6-48AC-9178-50C9F896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98033-EBAB-4FED-BE1F-AE3EE505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464AF9-7858-4178-89DB-6EA4CFE2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B75E1-A268-4D33-852B-A9ACC2A7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9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F5F6C-3B42-4013-8AEB-EEB42453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B626A-D729-4F64-9025-A49254DEB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92EC1C-F331-4991-841C-653F2F99E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2BE1E-7C28-4B08-95DA-5A3D99019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269779-6DA1-4343-B1FA-63521DE0E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CB85F7-6EC9-4164-A4E1-137907F4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468068-6D15-4214-B177-BE84B218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C86A91-A708-487E-A335-5D6520095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83BF3-965C-49A9-9F95-5DBD9E2A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FE73A-A276-490C-8297-4CB29C2E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43BE84-673A-449E-94C1-1B622609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51CF4B-608A-4D11-88BA-F819AB40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1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2B9B7-408D-4166-B4D9-AFB3E3773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744834-5A81-418C-8708-8740FB63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CDA059-5307-4C0B-8973-DA19EFA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96FA1-7EFD-4B36-8DAD-E558BE1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E59EF9-BD66-4A02-8B87-558E230B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8D5FE-8162-4A1B-90D1-0BCDD9547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FACCD7-B93A-4FB9-8FE2-2C0120F4F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BEBBBC-8121-4D6D-974D-2183299A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28A816-DFED-4C33-8C00-E28A65F9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719A1-9ADB-4008-A4E6-59801182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F962B-B97B-4B48-A67E-4DDF23829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D04AA-831E-42F4-A50A-E4BA6E2CD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FF021E-AA82-4495-9E06-CC57BC11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C7106-1E8D-43B2-B547-54D40D7E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38965-8F22-4E2C-A6F2-6C1C7F28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E9CEA9-59FA-4CFD-AA57-68FF0EA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102B1-1C80-4402-82F1-32194314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25083B-1F35-4CB7-8545-C80B838E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79FF4-0CB0-4CA1-BDF2-4167E47A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49ECA-122A-48B8-9C64-AF4C284D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CC34B-F0EB-48F7-BFA2-85DAF736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DF18B2-AEB9-46FF-BC93-D9302339E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8A459-9494-4408-ADDD-B4EFB810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95867-3ACE-4831-A6E5-FEE9E8F9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AD765-89BF-4A61-B9D1-97D74B99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04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5C3381-5D8B-45F2-9E2B-A78BD076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7BEEE-E105-4735-A4C4-F092ACADB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691D6-8B82-4219-A69A-EF3FCBC0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570343-E44B-4BD2-AEEA-DD88B81E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707E1-2E32-4B5C-B3C4-4258D75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2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B0232-1185-4992-8821-3E0ABB267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C9716E-E93B-4A9E-A5FA-FF5BD167A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14A4-B645-42E8-A7B1-2BA137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14FC1F-54B2-4ECB-A6B8-C51484BF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E2FB3-63C6-4652-8220-9BE53D85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7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A3DD6-25F6-4E73-8A23-0F49C686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64A0-6BEB-40A5-8653-3BC4DA0F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122F8-C0F7-494B-A713-8B056390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EF483C-EBE8-4BD1-A31F-DFE3C0E3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94A716-E2E8-4335-9A15-353A551DD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630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CCA51-0645-44DC-89A9-2312B3537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FA8CD7-9C0B-4EAC-9C0C-9244A625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1857B1-FEA4-4D91-B7B0-93324611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94CF4-46C3-4F64-8B5E-378ADA8F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9DD19A-012F-451C-877C-FEB6572A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719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3AB30-A108-4700-957E-CB05FD8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4AAFA6-44A2-4820-ABC8-EE54F2786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AB1C3A-6DF4-4206-B793-DC2F67D54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7507CA-B12D-4B97-AA3E-074CF076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E87C77-4B55-4BBF-8D9B-9BCDC7C3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EE90C0-3E1F-4854-82B5-3710847E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07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4F8DB-6302-4E20-BBFF-37E238916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0DB2BF-B2A0-472F-90D0-A552E610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B2C2ED-F602-42D8-87ED-7B3CB48C4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301630-C23A-475F-BAC6-4E50CF3B2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7E21ED-0B60-412A-AC3A-4B974410A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FD9373-2382-4777-AFF0-F527777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56F042-DE46-4B93-9AD6-6847D2AC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0D27AA-3FFE-4E62-B853-9636B1CCB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435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8613E-8EC3-441B-BA65-B05D08ED2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87D6CF-E654-41A3-8528-FCD5414B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12EC76-5C5A-4F27-9FF0-9D447E65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2223A-9F20-4D11-A79A-B2C3D7A2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9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5290A7-3566-41D4-B8F9-6F749FAE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F2F560-07BE-4BCA-B028-61AEFBC1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E9504-F166-4411-9FA3-2B9E9C4E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170F-D720-4080-A51E-5D8577B6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1ADE91-205E-4C44-B203-8E33FC817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4C8401-3C5F-4506-A5E5-F1AB0002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62EFD-BA37-42B4-B82B-F820D7A2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4B7834-419E-4DD1-BD57-E1C1AF2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71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45BE8-4EC6-431D-A8ED-B0A2C34B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CDDB-9227-4A39-940B-66F6011A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A7C7C3-761F-4F9F-8194-EC9CCAFA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B3757D-233F-4C32-AF4E-31EACD0F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688C9-DB51-4E7C-8F91-EFE4B00D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35DCF0-7B00-461C-BE25-69CD63E4A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33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9D2C-90D0-4683-B0EB-A2DE44C3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85601C-7061-40F5-ABFD-AA851691D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AE5C1F-C0DB-44A5-A992-766E9CA04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9ADC1-D865-4344-B25E-A102E4C9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EE5D3B-5D92-4909-BE6E-D1EB787D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0191F3-7AC3-4361-987C-ABE4233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696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DF1FB-A7D6-4558-803E-6E644140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E2EC41-4C97-4B89-9FF6-E22488F0F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285D3-9035-46EF-A909-3459241A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BF235D-4603-4677-818E-0C697961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2939F-188A-4467-924F-4D8AFE89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360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39762-665F-46C2-A4FE-213DABE51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A8DC8-FA2D-4B91-A471-E642A82C9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C4DD3-CA9F-45E5-AE79-85B509B5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A6B450-F09C-4DBF-B406-68A99739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BFACA-6958-4500-BEE3-C62EBEA1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5324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DDF49-38F0-4920-847E-9CEB0FF9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F79FF7-9A45-4F76-B64F-71F08A02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C9D49A-6095-451B-8B0A-4C1544E2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D7A9BB-8FC3-44A0-8F2A-DF8299BAE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029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7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1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01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1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6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AB4C8-E3DB-4F1B-97F4-805B5980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470051-4BEA-41F5-8386-67F2B828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97F596-B953-4E19-8C5B-31D4FC1A9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94664-CE10-4DE6-8A63-EAE068DE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B4FA1C-1879-4E01-9B60-E6C67D3D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A7B085-F9CF-4188-979E-FA56981C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19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81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83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31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06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7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94704-9B50-4D10-A740-8021F9F6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EA709-45DD-4F37-8C5E-F06C13767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1121CD-D79F-42F3-A984-533B857D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322453-65F8-4363-8D06-691AFD05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718EF-8D98-4AEC-8C10-B76ED84D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CAB18E-B65F-4995-9D19-28BD0D7C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F3CC19-BB0A-4624-A10F-60E8A111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AADC43-5D36-42A4-BB31-2C1523D9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6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13706-6867-4D4A-8489-2627AFAD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17CF5A-D889-4499-9CBC-528FFB59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75D3E4-1B02-4C88-8B72-CC708AC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5693A-5136-4776-B2B6-587109F5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9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C1FEC-EEBD-4F5C-A422-762DC5E6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48C313-799D-4946-8967-57EB2488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C8472-531A-42D5-8E0A-63B2B4A3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8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129AD-16ED-42A1-80B9-1A9FD9AE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945B9-C8EB-4106-BD05-626587D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D6400A-4346-4386-A712-62B1B6EB2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FE2F9-9A37-46AD-AC48-68F7577B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EEF662-82BB-4D38-A680-0DED450F4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6D8F9-70B6-4FC6-ADCA-F42AEFFA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0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0F2CF-B848-4D09-AB27-81D62174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C99874-02A3-4430-B5D4-B49F7B8A4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ED93B-D5EB-4E92-9D48-2600EF82B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F68BCB-2239-4864-8CD3-E1A97DF2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233BCF-1D66-49D4-8BB9-3D24A71E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C3C796-11D8-48BF-959F-CA3A0F48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7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590D24-CE12-411B-BF67-2E20B51E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96EF-8C27-421A-983D-5724D5142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1C28F6-E81F-46EF-BF1A-0C9BD5BD0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2544AB-4E8E-43FD-A920-BF1D34D9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C1C297-A1BF-4FC0-A485-F6ABBD79F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4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96FE97-1F07-4DB7-A991-DA1FD92E3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C0DE7D-5F84-4F5D-9EE7-838DF15B3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C86F47-01B7-4B2F-A0DE-D9FC1C757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D41F1-D6E3-46C1-ABAE-3700E8E59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EC5B3A-D263-4732-9384-55944BD9B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CDC830-268D-4D2F-9547-995F8B528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63FB2-3FF1-4A5A-96FF-57FDD94E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FA45-726C-4F2D-807D-10E6CA60E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E1A926-307D-4819-A6C0-1F4583E9F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5D2B7-15A1-41BB-8382-892AC465C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>
            <a:extLst>
              <a:ext uri="{FF2B5EF4-FFF2-40B4-BE49-F238E27FC236}">
                <a16:creationId xmlns:a16="http://schemas.microsoft.com/office/drawing/2014/main" id="{6CAEFD0F-6AE6-407E-83C0-ED5BE0EF1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332656"/>
            <a:ext cx="39608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3   </a:t>
            </a:r>
            <a:r>
              <a:rPr lang="en-US" altLang="zh-CN" sz="2800" dirty="0"/>
              <a:t>LED</a:t>
            </a:r>
            <a:r>
              <a:rPr lang="zh-CN" altLang="zh-CN" sz="2800" dirty="0"/>
              <a:t>灯循环控制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318CC-C856-477D-A652-95A8D9C83571}"/>
              </a:ext>
            </a:extLst>
          </p:cNvPr>
          <p:cNvSpPr txBox="1"/>
          <p:nvPr/>
        </p:nvSpPr>
        <p:spPr>
          <a:xfrm>
            <a:off x="496737" y="1015549"/>
            <a:ext cx="7740860" cy="1282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熟悉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Proteus x8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原理图与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程序的联合仿真调试方法，掌握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延时函数和循环控制的方法。</a:t>
            </a:r>
            <a:endParaRPr lang="zh-CN" altLang="en-US" sz="20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4E8443-BD54-46C2-B569-3D4F6712C3B6}"/>
              </a:ext>
            </a:extLst>
          </p:cNvPr>
          <p:cNvSpPr txBox="1"/>
          <p:nvPr/>
        </p:nvSpPr>
        <p:spPr>
          <a:xfrm>
            <a:off x="485732" y="2255572"/>
            <a:ext cx="7956884" cy="3586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）创建一个包含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80C51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固件，采用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Keil for 8051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编译器的新项目；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）仿照图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和表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A.3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绘制电路原理图（片选电路忽略）；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）编写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源程序，要求实现如下功能：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只发光二极管做循环点亮控制，且亮灯顺序为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→…→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D8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D7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→…→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，无限循环，两次亮灯的时间间隔约为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0.5s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）绘制程序流程图；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）进行源程序的编译和动态调试，实现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LED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灯循环控制功能；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）完成实验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报告的撰写。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611560" y="37652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altLang="en-US" sz="20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参照图表</a:t>
            </a: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图示, 示意图&#10;&#10;描述已自动生成">
            <a:extLst>
              <a:ext uri="{FF2B5EF4-FFF2-40B4-BE49-F238E27FC236}">
                <a16:creationId xmlns:a16="http://schemas.microsoft.com/office/drawing/2014/main" id="{7896504F-B8B8-4169-9FA5-2D6DFAAD93F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964" y="670128"/>
            <a:ext cx="5332670" cy="3190919"/>
          </a:xfrm>
          <a:prstGeom prst="rect">
            <a:avLst/>
          </a:prstGeom>
        </p:spPr>
      </p:pic>
      <p:pic>
        <p:nvPicPr>
          <p:cNvPr id="7" name="图片 6" descr="手机屏幕截图&#10;&#10;描述已自动生成">
            <a:extLst>
              <a:ext uri="{FF2B5EF4-FFF2-40B4-BE49-F238E27FC236}">
                <a16:creationId xmlns:a16="http://schemas.microsoft.com/office/drawing/2014/main" id="{EB4E8BB9-9A6E-4327-8A0E-4506D9E8F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965" y="4068346"/>
            <a:ext cx="5332670" cy="232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755576" y="764704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【实验方法】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0981D7-8055-4369-9803-FF3C979E3655}"/>
              </a:ext>
            </a:extLst>
          </p:cNvPr>
          <p:cNvSpPr txBox="1"/>
          <p:nvPr/>
        </p:nvSpPr>
        <p:spPr>
          <a:xfrm>
            <a:off x="827584" y="1124744"/>
            <a:ext cx="7560840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实验电路图中的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只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LED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灯并接于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口，且接有上拉电阻。时钟和复位电路与实验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相同。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软件编程原理为：首先使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P0.0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←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，其余端口←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，这样可使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灯亮，其余灯灭；软件延时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0.5s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后，使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值整体左移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位，得到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P0.1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←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，其余端口←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，这样可使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灯亮其余灯灭；照此思路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整体左移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次，再右移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次，如此无限往复即可实现上述功能。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为了产生软件延时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秒的效果，可用实参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调用有参延时函数（内循环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1000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步）的办法近似实现，即总延时循环为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50000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879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186601-51A2-41D0-8025-831173A5E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091" y="1192643"/>
            <a:ext cx="6970386" cy="445601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C1393A-6AA6-4447-8A1A-92D738272F90}"/>
              </a:ext>
            </a:extLst>
          </p:cNvPr>
          <p:cNvSpPr txBox="1"/>
          <p:nvPr/>
        </p:nvSpPr>
        <p:spPr>
          <a:xfrm>
            <a:off x="971600" y="119675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参考结果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182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2051720" y="1052736"/>
            <a:ext cx="4572000" cy="305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4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</a:t>
            </a:r>
            <a:r>
              <a:rPr lang="zh-CN" altLang="en-US" sz="24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要求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CBBDF69-DFE7-45F5-A1F6-57357C44D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1484784"/>
            <a:ext cx="5472608" cy="236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447675" indent="-447675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27063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lnSpc>
                <a:spcPts val="3000"/>
              </a:lnSpc>
            </a:pP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提交实验报告并包括如下内容：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电路原理图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程序流程图及其说明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C51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源程序（含注释语句）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4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仿真运行截图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5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实验小结</a:t>
            </a:r>
          </a:p>
        </p:txBody>
      </p:sp>
    </p:spTree>
    <p:extLst>
      <p:ext uri="{BB962C8B-B14F-4D97-AF65-F5344CB8AC3E}">
        <p14:creationId xmlns:p14="http://schemas.microsoft.com/office/powerpoint/2010/main" val="3461537807"/>
      </p:ext>
    </p:extLst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351</Words>
  <Application>Microsoft Office PowerPoint</Application>
  <PresentationFormat>全屏显示(4:3)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等线 Light</vt:lpstr>
      <vt:lpstr>Arial</vt:lpstr>
      <vt:lpstr>Calibri Light</vt:lpstr>
      <vt:lpstr>Times New Roman</vt:lpstr>
      <vt:lpstr>1_自定义设计方案</vt:lpstr>
      <vt:lpstr>自定义设计方案</vt:lpstr>
      <vt:lpstr>Office 主题​​</vt:lpstr>
      <vt:lpstr>大都市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Lin Cmee</cp:lastModifiedBy>
  <cp:revision>29</cp:revision>
  <dcterms:created xsi:type="dcterms:W3CDTF">2013-12-08T10:51:25Z</dcterms:created>
  <dcterms:modified xsi:type="dcterms:W3CDTF">2021-09-23T22:24:16Z</dcterms:modified>
</cp:coreProperties>
</file>